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457025" rtl="0" eaLnBrk="1" latinLnBrk="0" hangingPunct="1">
      <a:defRPr sz="1700" kern="1200">
        <a:solidFill>
          <a:schemeClr val="tx1"/>
        </a:solidFill>
        <a:latin typeface="+mn-lt"/>
        <a:ea typeface="+mn-ea"/>
        <a:cs typeface="+mn-cs"/>
      </a:defRPr>
    </a:lvl1pPr>
    <a:lvl2pPr marL="457025" algn="l" defTabSz="457025" rtl="0" eaLnBrk="1" latinLnBrk="0" hangingPunct="1">
      <a:defRPr sz="1700" kern="1200">
        <a:solidFill>
          <a:schemeClr val="tx1"/>
        </a:solidFill>
        <a:latin typeface="+mn-lt"/>
        <a:ea typeface="+mn-ea"/>
        <a:cs typeface="+mn-cs"/>
      </a:defRPr>
    </a:lvl2pPr>
    <a:lvl3pPr marL="914054" algn="l" defTabSz="457025" rtl="0" eaLnBrk="1" latinLnBrk="0" hangingPunct="1">
      <a:defRPr sz="1700" kern="1200">
        <a:solidFill>
          <a:schemeClr val="tx1"/>
        </a:solidFill>
        <a:latin typeface="+mn-lt"/>
        <a:ea typeface="+mn-ea"/>
        <a:cs typeface="+mn-cs"/>
      </a:defRPr>
    </a:lvl3pPr>
    <a:lvl4pPr marL="1371079" algn="l" defTabSz="457025" rtl="0" eaLnBrk="1" latinLnBrk="0" hangingPunct="1">
      <a:defRPr sz="1700" kern="1200">
        <a:solidFill>
          <a:schemeClr val="tx1"/>
        </a:solidFill>
        <a:latin typeface="+mn-lt"/>
        <a:ea typeface="+mn-ea"/>
        <a:cs typeface="+mn-cs"/>
      </a:defRPr>
    </a:lvl4pPr>
    <a:lvl5pPr marL="1828107" algn="l" defTabSz="457025" rtl="0" eaLnBrk="1" latinLnBrk="0" hangingPunct="1">
      <a:defRPr sz="1700" kern="1200">
        <a:solidFill>
          <a:schemeClr val="tx1"/>
        </a:solidFill>
        <a:latin typeface="+mn-lt"/>
        <a:ea typeface="+mn-ea"/>
        <a:cs typeface="+mn-cs"/>
      </a:defRPr>
    </a:lvl5pPr>
    <a:lvl6pPr marL="2285133" algn="l" defTabSz="457025" rtl="0" eaLnBrk="1" latinLnBrk="0" hangingPunct="1">
      <a:defRPr sz="1700" kern="1200">
        <a:solidFill>
          <a:schemeClr val="tx1"/>
        </a:solidFill>
        <a:latin typeface="+mn-lt"/>
        <a:ea typeface="+mn-ea"/>
        <a:cs typeface="+mn-cs"/>
      </a:defRPr>
    </a:lvl6pPr>
    <a:lvl7pPr marL="2742161" algn="l" defTabSz="457025" rtl="0" eaLnBrk="1" latinLnBrk="0" hangingPunct="1">
      <a:defRPr sz="1700" kern="1200">
        <a:solidFill>
          <a:schemeClr val="tx1"/>
        </a:solidFill>
        <a:latin typeface="+mn-lt"/>
        <a:ea typeface="+mn-ea"/>
        <a:cs typeface="+mn-cs"/>
      </a:defRPr>
    </a:lvl7pPr>
    <a:lvl8pPr marL="3199186" algn="l" defTabSz="457025" rtl="0" eaLnBrk="1" latinLnBrk="0" hangingPunct="1">
      <a:defRPr sz="1700" kern="1200">
        <a:solidFill>
          <a:schemeClr val="tx1"/>
        </a:solidFill>
        <a:latin typeface="+mn-lt"/>
        <a:ea typeface="+mn-ea"/>
        <a:cs typeface="+mn-cs"/>
      </a:defRPr>
    </a:lvl8pPr>
    <a:lvl9pPr marL="3656212" algn="l" defTabSz="457025"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7C52"/>
    <a:srgbClr val="45582C"/>
    <a:srgbClr val="FBC4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56" autoAdjust="0"/>
    <p:restoredTop sz="81191" autoAdjust="0"/>
  </p:normalViewPr>
  <p:slideViewPr>
    <p:cSldViewPr snapToGrid="0" snapToObjects="1">
      <p:cViewPr varScale="1">
        <p:scale>
          <a:sx n="82" d="100"/>
          <a:sy n="82" d="100"/>
        </p:scale>
        <p:origin x="-84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B79079-B8D1-8249-999E-0019D1D9B238}" type="datetimeFigureOut">
              <a:rPr lang="en-US" smtClean="0"/>
              <a:t>8/13/17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0AEB7F-1E0D-8B49-87C1-E97A1F4E3590}" type="slidenum">
              <a:rPr lang="en-US" smtClean="0"/>
              <a:t>‹#›</a:t>
            </a:fld>
            <a:endParaRPr lang="en-US"/>
          </a:p>
        </p:txBody>
      </p:sp>
    </p:spTree>
    <p:extLst>
      <p:ext uri="{BB962C8B-B14F-4D97-AF65-F5344CB8AC3E}">
        <p14:creationId xmlns:p14="http://schemas.microsoft.com/office/powerpoint/2010/main" val="849690315"/>
      </p:ext>
    </p:extLst>
  </p:cSld>
  <p:clrMap bg1="lt1" tx1="dk1" bg2="lt2" tx2="dk2" accent1="accent1" accent2="accent2" accent3="accent3" accent4="accent4" accent5="accent5" accent6="accent6" hlink="hlink" folHlink="folHlink"/>
  <p:notesStyle>
    <a:lvl1pPr marL="0" algn="l" defTabSz="457025" rtl="0" eaLnBrk="1" latinLnBrk="0" hangingPunct="1">
      <a:defRPr sz="1200" kern="1200">
        <a:solidFill>
          <a:schemeClr val="tx1"/>
        </a:solidFill>
        <a:latin typeface="+mn-lt"/>
        <a:ea typeface="+mn-ea"/>
        <a:cs typeface="+mn-cs"/>
      </a:defRPr>
    </a:lvl1pPr>
    <a:lvl2pPr marL="457025" algn="l" defTabSz="457025" rtl="0" eaLnBrk="1" latinLnBrk="0" hangingPunct="1">
      <a:defRPr sz="1200" kern="1200">
        <a:solidFill>
          <a:schemeClr val="tx1"/>
        </a:solidFill>
        <a:latin typeface="+mn-lt"/>
        <a:ea typeface="+mn-ea"/>
        <a:cs typeface="+mn-cs"/>
      </a:defRPr>
    </a:lvl2pPr>
    <a:lvl3pPr marL="914054" algn="l" defTabSz="457025" rtl="0" eaLnBrk="1" latinLnBrk="0" hangingPunct="1">
      <a:defRPr sz="1200" kern="1200">
        <a:solidFill>
          <a:schemeClr val="tx1"/>
        </a:solidFill>
        <a:latin typeface="+mn-lt"/>
        <a:ea typeface="+mn-ea"/>
        <a:cs typeface="+mn-cs"/>
      </a:defRPr>
    </a:lvl3pPr>
    <a:lvl4pPr marL="1371079" algn="l" defTabSz="457025" rtl="0" eaLnBrk="1" latinLnBrk="0" hangingPunct="1">
      <a:defRPr sz="1200" kern="1200">
        <a:solidFill>
          <a:schemeClr val="tx1"/>
        </a:solidFill>
        <a:latin typeface="+mn-lt"/>
        <a:ea typeface="+mn-ea"/>
        <a:cs typeface="+mn-cs"/>
      </a:defRPr>
    </a:lvl4pPr>
    <a:lvl5pPr marL="1828107" algn="l" defTabSz="457025" rtl="0" eaLnBrk="1" latinLnBrk="0" hangingPunct="1">
      <a:defRPr sz="1200" kern="1200">
        <a:solidFill>
          <a:schemeClr val="tx1"/>
        </a:solidFill>
        <a:latin typeface="+mn-lt"/>
        <a:ea typeface="+mn-ea"/>
        <a:cs typeface="+mn-cs"/>
      </a:defRPr>
    </a:lvl5pPr>
    <a:lvl6pPr marL="2285133" algn="l" defTabSz="457025" rtl="0" eaLnBrk="1" latinLnBrk="0" hangingPunct="1">
      <a:defRPr sz="1200" kern="1200">
        <a:solidFill>
          <a:schemeClr val="tx1"/>
        </a:solidFill>
        <a:latin typeface="+mn-lt"/>
        <a:ea typeface="+mn-ea"/>
        <a:cs typeface="+mn-cs"/>
      </a:defRPr>
    </a:lvl6pPr>
    <a:lvl7pPr marL="2742161" algn="l" defTabSz="457025" rtl="0" eaLnBrk="1" latinLnBrk="0" hangingPunct="1">
      <a:defRPr sz="1200" kern="1200">
        <a:solidFill>
          <a:schemeClr val="tx1"/>
        </a:solidFill>
        <a:latin typeface="+mn-lt"/>
        <a:ea typeface="+mn-ea"/>
        <a:cs typeface="+mn-cs"/>
      </a:defRPr>
    </a:lvl7pPr>
    <a:lvl8pPr marL="3199186" algn="l" defTabSz="457025" rtl="0" eaLnBrk="1" latinLnBrk="0" hangingPunct="1">
      <a:defRPr sz="1200" kern="1200">
        <a:solidFill>
          <a:schemeClr val="tx1"/>
        </a:solidFill>
        <a:latin typeface="+mn-lt"/>
        <a:ea typeface="+mn-ea"/>
        <a:cs typeface="+mn-cs"/>
      </a:defRPr>
    </a:lvl8pPr>
    <a:lvl9pPr marL="3656212" algn="l" defTabSz="45702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Action Planning employs 8 steps.  For</a:t>
            </a:r>
            <a:r>
              <a:rPr lang="en-US" baseline="0" dirty="0" smtClean="0"/>
              <a:t> action planning to be effective, the group has to have already decided upon a project or event they want to do.</a:t>
            </a:r>
          </a:p>
          <a:p>
            <a:endParaRPr lang="en-US" baseline="0" dirty="0" smtClean="0"/>
          </a:p>
          <a:p>
            <a:r>
              <a:rPr lang="en-US" baseline="0" dirty="0" smtClean="0"/>
              <a:t>Step 1 Context - provides an overview of the process and identifies what has has been decided or is already established.  It includes a brief focused conversation about the item to be planned to get people engaged, connecting with their relevant information and experience and to stimulate their thinking on the topic.</a:t>
            </a:r>
          </a:p>
          <a:p>
            <a:endParaRPr lang="en-US" baseline="0" dirty="0" smtClean="0"/>
          </a:p>
          <a:p>
            <a:r>
              <a:rPr lang="en-US" baseline="0" dirty="0" smtClean="0"/>
              <a:t>Step 2 Victory -  Positions people in the future, right after the highly successful event, and asks them to look back on the event as they imagine success. We then ask objective questions that are relevant to the nature of the event or project </a:t>
            </a:r>
            <a:r>
              <a:rPr lang="mr-IN" baseline="0" dirty="0" smtClean="0"/>
              <a:t>–</a:t>
            </a:r>
            <a:r>
              <a:rPr lang="en-US" baseline="0" dirty="0" smtClean="0"/>
              <a:t> what did you see, hear, taste</a:t>
            </a:r>
            <a:r>
              <a:rPr lang="mr-IN" baseline="0" dirty="0" smtClean="0"/>
              <a:t>…</a:t>
            </a:r>
            <a:r>
              <a:rPr lang="en-US" baseline="0" dirty="0" smtClean="0"/>
              <a:t>  who was there</a:t>
            </a:r>
            <a:r>
              <a:rPr lang="mr-IN" baseline="0" dirty="0" smtClean="0"/>
              <a:t>…</a:t>
            </a:r>
            <a:r>
              <a:rPr lang="en-US" baseline="0" dirty="0" smtClean="0"/>
              <a:t>what were the components</a:t>
            </a:r>
            <a:r>
              <a:rPr lang="mr-IN" baseline="0" dirty="0" smtClean="0"/>
              <a:t>…</a:t>
            </a:r>
            <a:r>
              <a:rPr lang="en-US" baseline="0" dirty="0" smtClean="0"/>
              <a:t>.and add them as quickly as possible to a chart, using vibrant colors and random placement to add energy and excitement.  All ideas are wanted here and broad diversity is good.  </a:t>
            </a:r>
          </a:p>
          <a:p>
            <a:endParaRPr lang="en-US" baseline="0" dirty="0" smtClean="0"/>
          </a:p>
          <a:p>
            <a:r>
              <a:rPr lang="en-US" baseline="0" dirty="0" smtClean="0"/>
              <a:t>Step 3 Current Reality - Explores the Current Reality by first focusing on the team responsible for creating the event/project and identifies strengths and weaknesses of that team (R level).  Then moves to identify Benefits and Dangers of Success (I level).  </a:t>
            </a:r>
          </a:p>
          <a:p>
            <a:endParaRPr lang="en-US" baseline="0" dirty="0" smtClean="0"/>
          </a:p>
          <a:p>
            <a:r>
              <a:rPr lang="en-US" baseline="0" dirty="0" smtClean="0"/>
              <a:t>Step 4 Commitment - Informed by the aspirations captured in the Victory stage and current reality, the group determines what it is committed to do.  This requires group consensus.  The statement should be relatively high level (this is essentially defining the scope of work).  If the group cannot agree here, the process ends.  </a:t>
            </a:r>
          </a:p>
          <a:p>
            <a:endParaRPr lang="en-US" baseline="0" dirty="0" smtClean="0"/>
          </a:p>
          <a:p>
            <a:r>
              <a:rPr lang="en-US" baseline="0" dirty="0" smtClean="0"/>
              <a:t>Step 5 Key Actions </a:t>
            </a:r>
            <a:r>
              <a:rPr lang="mr-IN" baseline="0" dirty="0" smtClean="0"/>
              <a:t>–</a:t>
            </a:r>
            <a:r>
              <a:rPr lang="en-US" baseline="0" dirty="0" smtClean="0"/>
              <a:t> Uses a modified consensus workshop that organizes all the actions needed to reach the commitment by tasks that can be done by same team </a:t>
            </a:r>
            <a:r>
              <a:rPr lang="mr-IN" baseline="0" dirty="0" smtClean="0"/>
              <a:t>–</a:t>
            </a:r>
            <a:r>
              <a:rPr lang="en-US" baseline="0" dirty="0" smtClean="0"/>
              <a:t> resulting in identifying the teams that are needed and their scope.</a:t>
            </a:r>
          </a:p>
          <a:p>
            <a:endParaRPr lang="en-US" baseline="0" dirty="0" smtClean="0"/>
          </a:p>
          <a:p>
            <a:r>
              <a:rPr lang="en-US" baseline="0" dirty="0" smtClean="0"/>
              <a:t>Step 6 Calendar </a:t>
            </a:r>
            <a:r>
              <a:rPr lang="mr-IN" baseline="0" dirty="0" smtClean="0"/>
              <a:t>–</a:t>
            </a:r>
            <a:r>
              <a:rPr lang="en-US" baseline="0" dirty="0" smtClean="0"/>
              <a:t> Asks for individuals to self select into a team and, using ideas suggested during key actions, build a calendar for each team to reach their portion of the commitment.</a:t>
            </a:r>
          </a:p>
          <a:p>
            <a:endParaRPr lang="en-US" baseline="0" dirty="0" smtClean="0"/>
          </a:p>
          <a:p>
            <a:r>
              <a:rPr lang="en-US" baseline="0" dirty="0" smtClean="0"/>
              <a:t>Step 7 Coordination </a:t>
            </a:r>
            <a:r>
              <a:rPr lang="mr-IN" baseline="0" dirty="0" smtClean="0"/>
              <a:t>–</a:t>
            </a:r>
            <a:r>
              <a:rPr lang="en-US" baseline="0" dirty="0" smtClean="0"/>
              <a:t> Focuses the group on the calendar to identify where adjustments are needed, including any needed to achieve the commitment and explores how the group will stay coordinated</a:t>
            </a:r>
          </a:p>
          <a:p>
            <a:endParaRPr lang="en-US" baseline="0" dirty="0" smtClean="0"/>
          </a:p>
          <a:p>
            <a:r>
              <a:rPr lang="en-US" baseline="0" dirty="0" smtClean="0"/>
              <a:t>Step 8 Resolve </a:t>
            </a:r>
            <a:r>
              <a:rPr lang="mr-IN" baseline="0" dirty="0" smtClean="0"/>
              <a:t>–</a:t>
            </a:r>
            <a:r>
              <a:rPr lang="en-US" baseline="0" dirty="0" smtClean="0"/>
              <a:t> Reviews the plan, reaffirms the commitment, creates a celebratory spirit to deepen ownership of the plan and assures next steps are clear.</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40AEB7F-1E0D-8B49-87C1-E97A1F4E3590}" type="slidenum">
              <a:rPr lang="en-US" smtClean="0"/>
              <a:t>1</a:t>
            </a:fld>
            <a:endParaRPr lang="en-US"/>
          </a:p>
        </p:txBody>
      </p:sp>
    </p:spTree>
    <p:extLst>
      <p:ext uri="{BB962C8B-B14F-4D97-AF65-F5344CB8AC3E}">
        <p14:creationId xmlns:p14="http://schemas.microsoft.com/office/powerpoint/2010/main" val="1925627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025" indent="0" algn="ctr">
              <a:buNone/>
              <a:defRPr>
                <a:solidFill>
                  <a:schemeClr val="tx1">
                    <a:tint val="75000"/>
                  </a:schemeClr>
                </a:solidFill>
              </a:defRPr>
            </a:lvl2pPr>
            <a:lvl3pPr marL="914054" indent="0" algn="ctr">
              <a:buNone/>
              <a:defRPr>
                <a:solidFill>
                  <a:schemeClr val="tx1">
                    <a:tint val="75000"/>
                  </a:schemeClr>
                </a:solidFill>
              </a:defRPr>
            </a:lvl3pPr>
            <a:lvl4pPr marL="1371079" indent="0" algn="ctr">
              <a:buNone/>
              <a:defRPr>
                <a:solidFill>
                  <a:schemeClr val="tx1">
                    <a:tint val="75000"/>
                  </a:schemeClr>
                </a:solidFill>
              </a:defRPr>
            </a:lvl4pPr>
            <a:lvl5pPr marL="1828107" indent="0" algn="ctr">
              <a:buNone/>
              <a:defRPr>
                <a:solidFill>
                  <a:schemeClr val="tx1">
                    <a:tint val="75000"/>
                  </a:schemeClr>
                </a:solidFill>
              </a:defRPr>
            </a:lvl5pPr>
            <a:lvl6pPr marL="2285133" indent="0" algn="ctr">
              <a:buNone/>
              <a:defRPr>
                <a:solidFill>
                  <a:schemeClr val="tx1">
                    <a:tint val="75000"/>
                  </a:schemeClr>
                </a:solidFill>
              </a:defRPr>
            </a:lvl6pPr>
            <a:lvl7pPr marL="2742161" indent="0" algn="ctr">
              <a:buNone/>
              <a:defRPr>
                <a:solidFill>
                  <a:schemeClr val="tx1">
                    <a:tint val="75000"/>
                  </a:schemeClr>
                </a:solidFill>
              </a:defRPr>
            </a:lvl7pPr>
            <a:lvl8pPr marL="3199186" indent="0" algn="ctr">
              <a:buNone/>
              <a:defRPr>
                <a:solidFill>
                  <a:schemeClr val="tx1">
                    <a:tint val="75000"/>
                  </a:schemeClr>
                </a:solidFill>
              </a:defRPr>
            </a:lvl8pPr>
            <a:lvl9pPr marL="365621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F73018-AC92-EA43-97DD-BA6F9FC5CFA5}" type="datetimeFigureOut">
              <a:rPr lang="en-US" smtClean="0"/>
              <a:t>8/13/17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947764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73018-AC92-EA43-97DD-BA6F9FC5CFA5}" type="datetimeFigureOut">
              <a:rPr lang="en-US" smtClean="0"/>
              <a:t>8/13/17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108430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73018-AC92-EA43-97DD-BA6F9FC5CFA5}" type="datetimeFigureOut">
              <a:rPr lang="en-US" smtClean="0"/>
              <a:t>8/13/17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39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73018-AC92-EA43-97DD-BA6F9FC5CFA5}" type="datetimeFigureOut">
              <a:rPr lang="en-US" smtClean="0"/>
              <a:t>8/13/17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119502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1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8"/>
          </a:xfrm>
        </p:spPr>
        <p:txBody>
          <a:bodyPr anchor="b"/>
          <a:lstStyle>
            <a:lvl1pPr marL="0" indent="0">
              <a:buNone/>
              <a:defRPr sz="2000">
                <a:solidFill>
                  <a:schemeClr val="tx1">
                    <a:tint val="75000"/>
                  </a:schemeClr>
                </a:solidFill>
              </a:defRPr>
            </a:lvl1pPr>
            <a:lvl2pPr marL="457025" indent="0">
              <a:buNone/>
              <a:defRPr sz="1700">
                <a:solidFill>
                  <a:schemeClr val="tx1">
                    <a:tint val="75000"/>
                  </a:schemeClr>
                </a:solidFill>
              </a:defRPr>
            </a:lvl2pPr>
            <a:lvl3pPr marL="914054" indent="0">
              <a:buNone/>
              <a:defRPr sz="1500">
                <a:solidFill>
                  <a:schemeClr val="tx1">
                    <a:tint val="75000"/>
                  </a:schemeClr>
                </a:solidFill>
              </a:defRPr>
            </a:lvl3pPr>
            <a:lvl4pPr marL="1371079" indent="0">
              <a:buNone/>
              <a:defRPr sz="1500">
                <a:solidFill>
                  <a:schemeClr val="tx1">
                    <a:tint val="75000"/>
                  </a:schemeClr>
                </a:solidFill>
              </a:defRPr>
            </a:lvl4pPr>
            <a:lvl5pPr marL="1828107" indent="0">
              <a:buNone/>
              <a:defRPr sz="1500">
                <a:solidFill>
                  <a:schemeClr val="tx1">
                    <a:tint val="75000"/>
                  </a:schemeClr>
                </a:solidFill>
              </a:defRPr>
            </a:lvl5pPr>
            <a:lvl6pPr marL="2285133" indent="0">
              <a:buNone/>
              <a:defRPr sz="1500">
                <a:solidFill>
                  <a:schemeClr val="tx1">
                    <a:tint val="75000"/>
                  </a:schemeClr>
                </a:solidFill>
              </a:defRPr>
            </a:lvl6pPr>
            <a:lvl7pPr marL="2742161" indent="0">
              <a:buNone/>
              <a:defRPr sz="1500">
                <a:solidFill>
                  <a:schemeClr val="tx1">
                    <a:tint val="75000"/>
                  </a:schemeClr>
                </a:solidFill>
              </a:defRPr>
            </a:lvl7pPr>
            <a:lvl8pPr marL="3199186" indent="0">
              <a:buNone/>
              <a:defRPr sz="1500">
                <a:solidFill>
                  <a:schemeClr val="tx1">
                    <a:tint val="75000"/>
                  </a:schemeClr>
                </a:solidFill>
              </a:defRPr>
            </a:lvl8pPr>
            <a:lvl9pPr marL="3656212"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F73018-AC92-EA43-97DD-BA6F9FC5CFA5}" type="datetimeFigureOut">
              <a:rPr lang="en-US" smtClean="0"/>
              <a:t>8/13/17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239325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9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9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F73018-AC92-EA43-97DD-BA6F9FC5CFA5}" type="datetimeFigureOut">
              <a:rPr lang="en-US" smtClean="0"/>
              <a:t>8/13/17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405591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7" cy="639763"/>
          </a:xfrm>
        </p:spPr>
        <p:txBody>
          <a:bodyPr anchor="b"/>
          <a:lstStyle>
            <a:lvl1pPr marL="0" indent="0">
              <a:buNone/>
              <a:defRPr sz="2300" b="1"/>
            </a:lvl1pPr>
            <a:lvl2pPr marL="457025" indent="0">
              <a:buNone/>
              <a:defRPr sz="2000" b="1"/>
            </a:lvl2pPr>
            <a:lvl3pPr marL="914054" indent="0">
              <a:buNone/>
              <a:defRPr sz="1700" b="1"/>
            </a:lvl3pPr>
            <a:lvl4pPr marL="1371079" indent="0">
              <a:buNone/>
              <a:defRPr sz="1500" b="1"/>
            </a:lvl4pPr>
            <a:lvl5pPr marL="1828107" indent="0">
              <a:buNone/>
              <a:defRPr sz="1500" b="1"/>
            </a:lvl5pPr>
            <a:lvl6pPr marL="2285133" indent="0">
              <a:buNone/>
              <a:defRPr sz="1500" b="1"/>
            </a:lvl6pPr>
            <a:lvl7pPr marL="2742161" indent="0">
              <a:buNone/>
              <a:defRPr sz="1500" b="1"/>
            </a:lvl7pPr>
            <a:lvl8pPr marL="3199186" indent="0">
              <a:buNone/>
              <a:defRPr sz="1500" b="1"/>
            </a:lvl8pPr>
            <a:lvl9pPr marL="3656212"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7" cy="3951288"/>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6"/>
            <a:ext cx="4041777" cy="639763"/>
          </a:xfrm>
        </p:spPr>
        <p:txBody>
          <a:bodyPr anchor="b"/>
          <a:lstStyle>
            <a:lvl1pPr marL="0" indent="0">
              <a:buNone/>
              <a:defRPr sz="2300" b="1"/>
            </a:lvl1pPr>
            <a:lvl2pPr marL="457025" indent="0">
              <a:buNone/>
              <a:defRPr sz="2000" b="1"/>
            </a:lvl2pPr>
            <a:lvl3pPr marL="914054" indent="0">
              <a:buNone/>
              <a:defRPr sz="1700" b="1"/>
            </a:lvl3pPr>
            <a:lvl4pPr marL="1371079" indent="0">
              <a:buNone/>
              <a:defRPr sz="1500" b="1"/>
            </a:lvl4pPr>
            <a:lvl5pPr marL="1828107" indent="0">
              <a:buNone/>
              <a:defRPr sz="1500" b="1"/>
            </a:lvl5pPr>
            <a:lvl6pPr marL="2285133" indent="0">
              <a:buNone/>
              <a:defRPr sz="1500" b="1"/>
            </a:lvl6pPr>
            <a:lvl7pPr marL="2742161" indent="0">
              <a:buNone/>
              <a:defRPr sz="1500" b="1"/>
            </a:lvl7pPr>
            <a:lvl8pPr marL="3199186" indent="0">
              <a:buNone/>
              <a:defRPr sz="1500" b="1"/>
            </a:lvl8pPr>
            <a:lvl9pPr marL="3656212"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028" y="2174876"/>
            <a:ext cx="4041777" cy="3951288"/>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F73018-AC92-EA43-97DD-BA6F9FC5CFA5}" type="datetimeFigureOut">
              <a:rPr lang="en-US" smtClean="0"/>
              <a:t>8/13/17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299910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F73018-AC92-EA43-97DD-BA6F9FC5CFA5}" type="datetimeFigureOut">
              <a:rPr lang="en-US" smtClean="0"/>
              <a:t>8/13/17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181954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73018-AC92-EA43-97DD-BA6F9FC5CFA5}" type="datetimeFigureOut">
              <a:rPr lang="en-US" smtClean="0"/>
              <a:t>8/13/17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185637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5" y="273054"/>
            <a:ext cx="5111750" cy="5853113"/>
          </a:xfrm>
        </p:spPr>
        <p:txBody>
          <a:bodyPr/>
          <a:lstStyle>
            <a:lvl1pPr>
              <a:defRPr sz="3200"/>
            </a:lvl1pPr>
            <a:lvl2pPr>
              <a:defRPr sz="29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500"/>
            </a:lvl1pPr>
            <a:lvl2pPr marL="457025" indent="0">
              <a:buNone/>
              <a:defRPr sz="1200"/>
            </a:lvl2pPr>
            <a:lvl3pPr marL="914054" indent="0">
              <a:buNone/>
              <a:defRPr sz="900"/>
            </a:lvl3pPr>
            <a:lvl4pPr marL="1371079" indent="0">
              <a:buNone/>
              <a:defRPr sz="900"/>
            </a:lvl4pPr>
            <a:lvl5pPr marL="1828107" indent="0">
              <a:buNone/>
              <a:defRPr sz="900"/>
            </a:lvl5pPr>
            <a:lvl6pPr marL="2285133" indent="0">
              <a:buNone/>
              <a:defRPr sz="900"/>
            </a:lvl6pPr>
            <a:lvl7pPr marL="2742161" indent="0">
              <a:buNone/>
              <a:defRPr sz="900"/>
            </a:lvl7pPr>
            <a:lvl8pPr marL="3199186" indent="0">
              <a:buNone/>
              <a:defRPr sz="900"/>
            </a:lvl8pPr>
            <a:lvl9pPr marL="365621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F73018-AC92-EA43-97DD-BA6F9FC5CFA5}" type="datetimeFigureOut">
              <a:rPr lang="en-US" smtClean="0"/>
              <a:t>8/13/17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417240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4"/>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7" y="612775"/>
            <a:ext cx="5486400" cy="4114800"/>
          </a:xfrm>
        </p:spPr>
        <p:txBody>
          <a:bodyPr/>
          <a:lstStyle>
            <a:lvl1pPr marL="0" indent="0">
              <a:buNone/>
              <a:defRPr sz="3200"/>
            </a:lvl1pPr>
            <a:lvl2pPr marL="457025" indent="0">
              <a:buNone/>
              <a:defRPr sz="2900"/>
            </a:lvl2pPr>
            <a:lvl3pPr marL="914054" indent="0">
              <a:buNone/>
              <a:defRPr sz="2300"/>
            </a:lvl3pPr>
            <a:lvl4pPr marL="1371079" indent="0">
              <a:buNone/>
              <a:defRPr sz="2000"/>
            </a:lvl4pPr>
            <a:lvl5pPr marL="1828107" indent="0">
              <a:buNone/>
              <a:defRPr sz="2000"/>
            </a:lvl5pPr>
            <a:lvl6pPr marL="2285133" indent="0">
              <a:buNone/>
              <a:defRPr sz="2000"/>
            </a:lvl6pPr>
            <a:lvl7pPr marL="2742161" indent="0">
              <a:buNone/>
              <a:defRPr sz="2000"/>
            </a:lvl7pPr>
            <a:lvl8pPr marL="3199186" indent="0">
              <a:buNone/>
              <a:defRPr sz="2000"/>
            </a:lvl8pPr>
            <a:lvl9pPr marL="3656212" indent="0">
              <a:buNone/>
              <a:defRPr sz="2000"/>
            </a:lvl9pPr>
          </a:lstStyle>
          <a:p>
            <a:endParaRPr lang="en-US"/>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500"/>
            </a:lvl1pPr>
            <a:lvl2pPr marL="457025" indent="0">
              <a:buNone/>
              <a:defRPr sz="1200"/>
            </a:lvl2pPr>
            <a:lvl3pPr marL="914054" indent="0">
              <a:buNone/>
              <a:defRPr sz="900"/>
            </a:lvl3pPr>
            <a:lvl4pPr marL="1371079" indent="0">
              <a:buNone/>
              <a:defRPr sz="900"/>
            </a:lvl4pPr>
            <a:lvl5pPr marL="1828107" indent="0">
              <a:buNone/>
              <a:defRPr sz="900"/>
            </a:lvl5pPr>
            <a:lvl6pPr marL="2285133" indent="0">
              <a:buNone/>
              <a:defRPr sz="900"/>
            </a:lvl6pPr>
            <a:lvl7pPr marL="2742161" indent="0">
              <a:buNone/>
              <a:defRPr sz="900"/>
            </a:lvl7pPr>
            <a:lvl8pPr marL="3199186" indent="0">
              <a:buNone/>
              <a:defRPr sz="900"/>
            </a:lvl8pPr>
            <a:lvl9pPr marL="365621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F73018-AC92-EA43-97DD-BA6F9FC5CFA5}" type="datetimeFigureOut">
              <a:rPr lang="en-US" smtClean="0"/>
              <a:t>8/13/17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CD2E3-1D9E-FE43-BE9A-EC65693F63B8}" type="slidenum">
              <a:rPr lang="en-US" smtClean="0"/>
              <a:t>‹#›</a:t>
            </a:fld>
            <a:endParaRPr lang="en-US"/>
          </a:p>
        </p:txBody>
      </p:sp>
    </p:spTree>
    <p:extLst>
      <p:ext uri="{BB962C8B-B14F-4D97-AF65-F5344CB8AC3E}">
        <p14:creationId xmlns:p14="http://schemas.microsoft.com/office/powerpoint/2010/main" val="31961420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06" tIns="45703" rIns="91406" bIns="4570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06" tIns="45703" rIns="91406" bIns="4570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06" tIns="45703" rIns="91406" bIns="45703" rtlCol="0" anchor="ctr"/>
          <a:lstStyle>
            <a:lvl1pPr algn="l">
              <a:defRPr sz="1200">
                <a:solidFill>
                  <a:schemeClr val="tx1">
                    <a:tint val="75000"/>
                  </a:schemeClr>
                </a:solidFill>
              </a:defRPr>
            </a:lvl1pPr>
          </a:lstStyle>
          <a:p>
            <a:fld id="{31F73018-AC92-EA43-97DD-BA6F9FC5CFA5}" type="datetimeFigureOut">
              <a:rPr lang="en-US" smtClean="0"/>
              <a:t>8/13/17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06" tIns="45703" rIns="91406" bIns="45703"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06" tIns="45703" rIns="91406" bIns="45703" rtlCol="0" anchor="ctr"/>
          <a:lstStyle>
            <a:lvl1pPr algn="r">
              <a:defRPr sz="1200">
                <a:solidFill>
                  <a:schemeClr val="tx1">
                    <a:tint val="75000"/>
                  </a:schemeClr>
                </a:solidFill>
              </a:defRPr>
            </a:lvl1pPr>
          </a:lstStyle>
          <a:p>
            <a:fld id="{2A2CD2E3-1D9E-FE43-BE9A-EC65693F63B8}" type="slidenum">
              <a:rPr lang="en-US" smtClean="0"/>
              <a:t>‹#›</a:t>
            </a:fld>
            <a:endParaRPr lang="en-US"/>
          </a:p>
        </p:txBody>
      </p:sp>
    </p:spTree>
    <p:extLst>
      <p:ext uri="{BB962C8B-B14F-4D97-AF65-F5344CB8AC3E}">
        <p14:creationId xmlns:p14="http://schemas.microsoft.com/office/powerpoint/2010/main" val="2549784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025" rtl="0" eaLnBrk="1" latinLnBrk="0" hangingPunct="1">
        <a:spcBef>
          <a:spcPct val="0"/>
        </a:spcBef>
        <a:buNone/>
        <a:defRPr sz="4400" kern="1200">
          <a:solidFill>
            <a:schemeClr val="tx1"/>
          </a:solidFill>
          <a:latin typeface="+mj-lt"/>
          <a:ea typeface="+mj-ea"/>
          <a:cs typeface="+mj-cs"/>
        </a:defRPr>
      </a:lvl1pPr>
    </p:titleStyle>
    <p:bodyStyle>
      <a:lvl1pPr marL="342770" indent="-342770" algn="l" defTabSz="457025" rtl="0" eaLnBrk="1" latinLnBrk="0" hangingPunct="1">
        <a:spcBef>
          <a:spcPct val="20000"/>
        </a:spcBef>
        <a:buFont typeface="Arial"/>
        <a:buChar char="•"/>
        <a:defRPr sz="3200" kern="1200">
          <a:solidFill>
            <a:schemeClr val="tx1"/>
          </a:solidFill>
          <a:latin typeface="+mn-lt"/>
          <a:ea typeface="+mn-ea"/>
          <a:cs typeface="+mn-cs"/>
        </a:defRPr>
      </a:lvl1pPr>
      <a:lvl2pPr marL="742668" indent="-285643" algn="l" defTabSz="457025" rtl="0" eaLnBrk="1" latinLnBrk="0" hangingPunct="1">
        <a:spcBef>
          <a:spcPct val="20000"/>
        </a:spcBef>
        <a:buFont typeface="Arial"/>
        <a:buChar char="–"/>
        <a:defRPr sz="2900" kern="1200">
          <a:solidFill>
            <a:schemeClr val="tx1"/>
          </a:solidFill>
          <a:latin typeface="+mn-lt"/>
          <a:ea typeface="+mn-ea"/>
          <a:cs typeface="+mn-cs"/>
        </a:defRPr>
      </a:lvl2pPr>
      <a:lvl3pPr marL="1142566" indent="-228513" algn="l" defTabSz="457025" rtl="0" eaLnBrk="1" latinLnBrk="0" hangingPunct="1">
        <a:spcBef>
          <a:spcPct val="20000"/>
        </a:spcBef>
        <a:buFont typeface="Arial"/>
        <a:buChar char="•"/>
        <a:defRPr sz="2300" kern="1200">
          <a:solidFill>
            <a:schemeClr val="tx1"/>
          </a:solidFill>
          <a:latin typeface="+mn-lt"/>
          <a:ea typeface="+mn-ea"/>
          <a:cs typeface="+mn-cs"/>
        </a:defRPr>
      </a:lvl3pPr>
      <a:lvl4pPr marL="1599595" indent="-228513" algn="l" defTabSz="457025" rtl="0" eaLnBrk="1" latinLnBrk="0" hangingPunct="1">
        <a:spcBef>
          <a:spcPct val="20000"/>
        </a:spcBef>
        <a:buFont typeface="Arial"/>
        <a:buChar char="–"/>
        <a:defRPr sz="2000" kern="1200">
          <a:solidFill>
            <a:schemeClr val="tx1"/>
          </a:solidFill>
          <a:latin typeface="+mn-lt"/>
          <a:ea typeface="+mn-ea"/>
          <a:cs typeface="+mn-cs"/>
        </a:defRPr>
      </a:lvl4pPr>
      <a:lvl5pPr marL="2056620" indent="-228513" algn="l" defTabSz="457025" rtl="0" eaLnBrk="1" latinLnBrk="0" hangingPunct="1">
        <a:spcBef>
          <a:spcPct val="20000"/>
        </a:spcBef>
        <a:buFont typeface="Arial"/>
        <a:buChar char="»"/>
        <a:defRPr sz="2000" kern="1200">
          <a:solidFill>
            <a:schemeClr val="tx1"/>
          </a:solidFill>
          <a:latin typeface="+mn-lt"/>
          <a:ea typeface="+mn-ea"/>
          <a:cs typeface="+mn-cs"/>
        </a:defRPr>
      </a:lvl5pPr>
      <a:lvl6pPr marL="2513648" indent="-228513" algn="l" defTabSz="457025" rtl="0" eaLnBrk="1" latinLnBrk="0" hangingPunct="1">
        <a:spcBef>
          <a:spcPct val="20000"/>
        </a:spcBef>
        <a:buFont typeface="Arial"/>
        <a:buChar char="•"/>
        <a:defRPr sz="2000" kern="1200">
          <a:solidFill>
            <a:schemeClr val="tx1"/>
          </a:solidFill>
          <a:latin typeface="+mn-lt"/>
          <a:ea typeface="+mn-ea"/>
          <a:cs typeface="+mn-cs"/>
        </a:defRPr>
      </a:lvl6pPr>
      <a:lvl7pPr marL="2970674" indent="-228513" algn="l" defTabSz="457025" rtl="0" eaLnBrk="1" latinLnBrk="0" hangingPunct="1">
        <a:spcBef>
          <a:spcPct val="20000"/>
        </a:spcBef>
        <a:buFont typeface="Arial"/>
        <a:buChar char="•"/>
        <a:defRPr sz="2000" kern="1200">
          <a:solidFill>
            <a:schemeClr val="tx1"/>
          </a:solidFill>
          <a:latin typeface="+mn-lt"/>
          <a:ea typeface="+mn-ea"/>
          <a:cs typeface="+mn-cs"/>
        </a:defRPr>
      </a:lvl7pPr>
      <a:lvl8pPr marL="3427699" indent="-228513" algn="l" defTabSz="457025" rtl="0" eaLnBrk="1" latinLnBrk="0" hangingPunct="1">
        <a:spcBef>
          <a:spcPct val="20000"/>
        </a:spcBef>
        <a:buFont typeface="Arial"/>
        <a:buChar char="•"/>
        <a:defRPr sz="2000" kern="1200">
          <a:solidFill>
            <a:schemeClr val="tx1"/>
          </a:solidFill>
          <a:latin typeface="+mn-lt"/>
          <a:ea typeface="+mn-ea"/>
          <a:cs typeface="+mn-cs"/>
        </a:defRPr>
      </a:lvl8pPr>
      <a:lvl9pPr marL="3884725" indent="-228513" algn="l" defTabSz="45702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025" rtl="0" eaLnBrk="1" latinLnBrk="0" hangingPunct="1">
        <a:defRPr sz="1700" kern="1200">
          <a:solidFill>
            <a:schemeClr val="tx1"/>
          </a:solidFill>
          <a:latin typeface="+mn-lt"/>
          <a:ea typeface="+mn-ea"/>
          <a:cs typeface="+mn-cs"/>
        </a:defRPr>
      </a:lvl1pPr>
      <a:lvl2pPr marL="457025" algn="l" defTabSz="457025" rtl="0" eaLnBrk="1" latinLnBrk="0" hangingPunct="1">
        <a:defRPr sz="1700" kern="1200">
          <a:solidFill>
            <a:schemeClr val="tx1"/>
          </a:solidFill>
          <a:latin typeface="+mn-lt"/>
          <a:ea typeface="+mn-ea"/>
          <a:cs typeface="+mn-cs"/>
        </a:defRPr>
      </a:lvl2pPr>
      <a:lvl3pPr marL="914054" algn="l" defTabSz="457025" rtl="0" eaLnBrk="1" latinLnBrk="0" hangingPunct="1">
        <a:defRPr sz="1700" kern="1200">
          <a:solidFill>
            <a:schemeClr val="tx1"/>
          </a:solidFill>
          <a:latin typeface="+mn-lt"/>
          <a:ea typeface="+mn-ea"/>
          <a:cs typeface="+mn-cs"/>
        </a:defRPr>
      </a:lvl3pPr>
      <a:lvl4pPr marL="1371079" algn="l" defTabSz="457025" rtl="0" eaLnBrk="1" latinLnBrk="0" hangingPunct="1">
        <a:defRPr sz="1700" kern="1200">
          <a:solidFill>
            <a:schemeClr val="tx1"/>
          </a:solidFill>
          <a:latin typeface="+mn-lt"/>
          <a:ea typeface="+mn-ea"/>
          <a:cs typeface="+mn-cs"/>
        </a:defRPr>
      </a:lvl4pPr>
      <a:lvl5pPr marL="1828107" algn="l" defTabSz="457025" rtl="0" eaLnBrk="1" latinLnBrk="0" hangingPunct="1">
        <a:defRPr sz="1700" kern="1200">
          <a:solidFill>
            <a:schemeClr val="tx1"/>
          </a:solidFill>
          <a:latin typeface="+mn-lt"/>
          <a:ea typeface="+mn-ea"/>
          <a:cs typeface="+mn-cs"/>
        </a:defRPr>
      </a:lvl5pPr>
      <a:lvl6pPr marL="2285133" algn="l" defTabSz="457025" rtl="0" eaLnBrk="1" latinLnBrk="0" hangingPunct="1">
        <a:defRPr sz="1700" kern="1200">
          <a:solidFill>
            <a:schemeClr val="tx1"/>
          </a:solidFill>
          <a:latin typeface="+mn-lt"/>
          <a:ea typeface="+mn-ea"/>
          <a:cs typeface="+mn-cs"/>
        </a:defRPr>
      </a:lvl6pPr>
      <a:lvl7pPr marL="2742161" algn="l" defTabSz="457025" rtl="0" eaLnBrk="1" latinLnBrk="0" hangingPunct="1">
        <a:defRPr sz="1700" kern="1200">
          <a:solidFill>
            <a:schemeClr val="tx1"/>
          </a:solidFill>
          <a:latin typeface="+mn-lt"/>
          <a:ea typeface="+mn-ea"/>
          <a:cs typeface="+mn-cs"/>
        </a:defRPr>
      </a:lvl7pPr>
      <a:lvl8pPr marL="3199186" algn="l" defTabSz="457025" rtl="0" eaLnBrk="1" latinLnBrk="0" hangingPunct="1">
        <a:defRPr sz="1700" kern="1200">
          <a:solidFill>
            <a:schemeClr val="tx1"/>
          </a:solidFill>
          <a:latin typeface="+mn-lt"/>
          <a:ea typeface="+mn-ea"/>
          <a:cs typeface="+mn-cs"/>
        </a:defRPr>
      </a:lvl8pPr>
      <a:lvl9pPr marL="3656212" algn="l" defTabSz="45702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ction Planning Overview.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6385" y="1313468"/>
            <a:ext cx="8500723" cy="5277400"/>
          </a:xfrm>
          <a:prstGeom prst="rect">
            <a:avLst/>
          </a:prstGeom>
        </p:spPr>
      </p:pic>
      <p:sp>
        <p:nvSpPr>
          <p:cNvPr id="5" name="Title 4"/>
          <p:cNvSpPr>
            <a:spLocks noGrp="1"/>
          </p:cNvSpPr>
          <p:nvPr>
            <p:ph type="title"/>
          </p:nvPr>
        </p:nvSpPr>
        <p:spPr/>
        <p:txBody>
          <a:bodyPr/>
          <a:lstStyle/>
          <a:p>
            <a:r>
              <a:rPr lang="en-US" dirty="0" smtClean="0"/>
              <a:t>Action Planning Overview</a:t>
            </a:r>
            <a:endParaRPr lang="en-US" dirty="0"/>
          </a:p>
        </p:txBody>
      </p:sp>
    </p:spTree>
    <p:extLst>
      <p:ext uri="{BB962C8B-B14F-4D97-AF65-F5344CB8AC3E}">
        <p14:creationId xmlns:p14="http://schemas.microsoft.com/office/powerpoint/2010/main" val="41316220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353</TotalTime>
  <Words>439</Words>
  <Application>Microsoft Macintosh PowerPoint</Application>
  <PresentationFormat>On-screen Show (4:3)</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Action Planning Overview</vt:lpstr>
    </vt:vector>
  </TitlesOfParts>
  <Company>Nileen Verbeten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Planning Overview</dc:title>
  <dc:creator>Nileen Verbeten</dc:creator>
  <cp:lastModifiedBy>Nileen Verbeten</cp:lastModifiedBy>
  <cp:revision>14</cp:revision>
  <dcterms:created xsi:type="dcterms:W3CDTF">2017-08-09T15:04:45Z</dcterms:created>
  <dcterms:modified xsi:type="dcterms:W3CDTF">2017-08-14T04:22:45Z</dcterms:modified>
</cp:coreProperties>
</file>